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entury Gothic" panose="020B0502020202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cp:revision>
  <dcterms:modified xsi:type="dcterms:W3CDTF">2025-02-11T14:39:16Z</dcterms:modified>
</cp:coreProperties>
</file>